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33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71" r:id="rId25"/>
    <p:sldId id="408" r:id="rId26"/>
    <p:sldId id="445" r:id="rId27"/>
    <p:sldId id="446" r:id="rId28"/>
    <p:sldId id="447" r:id="rId29"/>
    <p:sldId id="414" r:id="rId30"/>
    <p:sldId id="449" r:id="rId31"/>
    <p:sldId id="448" r:id="rId32"/>
    <p:sldId id="405" r:id="rId33"/>
    <p:sldId id="450" r:id="rId34"/>
    <p:sldId id="409" r:id="rId35"/>
    <p:sldId id="422" r:id="rId36"/>
    <p:sldId id="468" r:id="rId37"/>
    <p:sldId id="452" r:id="rId38"/>
    <p:sldId id="453" r:id="rId39"/>
    <p:sldId id="459" r:id="rId40"/>
    <p:sldId id="467" r:id="rId41"/>
    <p:sldId id="420" r:id="rId42"/>
    <p:sldId id="464" r:id="rId43"/>
    <p:sldId id="465" r:id="rId44"/>
    <p:sldId id="466" r:id="rId45"/>
    <p:sldId id="461" r:id="rId46"/>
    <p:sldId id="463" r:id="rId47"/>
    <p:sldId id="462" r:id="rId48"/>
    <p:sldId id="451" r:id="rId49"/>
    <p:sldId id="427" r:id="rId50"/>
  </p:sldIdLst>
  <p:sldSz cx="12192000" cy="6858000"/>
  <p:notesSz cx="6858000" cy="9144000"/>
  <p:embeddedFontLst>
    <p:embeddedFont>
      <p:font typeface="Gidole" panose="020B0604020202020204" charset="0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Poppins Medium" panose="020B0600000101010101" charset="-127"/>
      <p:regular r:id="rId56"/>
      <p:italic r:id="rId57"/>
    </p:embeddedFont>
    <p:embeddedFont>
      <p:font typeface="나눔바른고딕" panose="020B0603020101020101" pitchFamily="50" charset="-127"/>
      <p:regular r:id="rId58"/>
      <p:bold r:id="rId59"/>
    </p:embeddedFont>
    <p:embeddedFont>
      <p:font typeface="나눔스퀘어_ac ExtraBold" panose="020B0600000101010101" pitchFamily="50" charset="-127"/>
      <p:bold r:id="rId60"/>
    </p:embeddedFont>
    <p:embeddedFont>
      <p:font typeface="MankSans" panose="020B0600000101010101"/>
      <p:regular r:id="rId61"/>
      <p:italic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92D050"/>
    <a:srgbClr val="D9D9D9"/>
    <a:srgbClr val="595959"/>
    <a:srgbClr val="FDFDFD"/>
    <a:srgbClr val="F2F2F2"/>
    <a:srgbClr val="747474"/>
    <a:srgbClr val="838383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6391" autoAdjust="0"/>
  </p:normalViewPr>
  <p:slideViewPr>
    <p:cSldViewPr>
      <p:cViewPr varScale="1">
        <p:scale>
          <a:sx n="112" d="100"/>
          <a:sy n="112" d="100"/>
        </p:scale>
        <p:origin x="1086" y="102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1464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7940" y="4139378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5233" y="5538973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-17515"/>
            <a:ext cx="6383337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>
          <a:xfrm>
            <a:off x="6383338" y="0"/>
            <a:ext cx="6024710" cy="6885384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518027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72481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5364596" cy="5904656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289">
            <a:off x="8524306" y="997035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1" y="777922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xmlns="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xmlns="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65237" y="2108912"/>
            <a:ext cx="4117154" cy="4117154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29" name="오른쪽 화살표 28"/>
          <p:cNvSpPr/>
          <p:nvPr/>
        </p:nvSpPr>
        <p:spPr>
          <a:xfrm>
            <a:off x="4728883" y="3848416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17726" y="18774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398775" y="348734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398775" y="50971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7967434" y="2044001"/>
            <a:ext cx="3468673" cy="1027276"/>
            <a:chOff x="7967434" y="1916832"/>
            <a:chExt cx="3468673" cy="1027276"/>
          </a:xfrm>
        </p:grpSpPr>
        <p:sp>
          <p:nvSpPr>
            <p:cNvPr id="66" name="TextBox 65"/>
            <p:cNvSpPr txBox="1"/>
            <p:nvPr/>
          </p:nvSpPr>
          <p:spPr>
            <a:xfrm>
              <a:off x="7967434" y="1916832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시장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경쟁력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확보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0256" y="2420888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967434" y="3653851"/>
            <a:ext cx="3468673" cy="1027276"/>
            <a:chOff x="7967434" y="3533005"/>
            <a:chExt cx="3468673" cy="1027276"/>
          </a:xfrm>
        </p:grpSpPr>
        <p:sp>
          <p:nvSpPr>
            <p:cNvPr id="68" name="TextBox 67"/>
            <p:cNvSpPr txBox="1"/>
            <p:nvPr/>
          </p:nvSpPr>
          <p:spPr>
            <a:xfrm>
              <a:off x="7967434" y="353300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기업가치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향상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00256" y="4037061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 진입으로 부동산 시장 독점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67434" y="5194005"/>
            <a:ext cx="3718069" cy="1166668"/>
            <a:chOff x="7967434" y="5142072"/>
            <a:chExt cx="3718069" cy="1166668"/>
          </a:xfrm>
        </p:grpSpPr>
        <p:sp>
          <p:nvSpPr>
            <p:cNvPr id="70" name="TextBox 69"/>
            <p:cNvSpPr txBox="1"/>
            <p:nvPr/>
          </p:nvSpPr>
          <p:spPr>
            <a:xfrm>
              <a:off x="7967434" y="5142072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기술 경쟁력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확보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400256" y="5570076"/>
              <a:ext cx="328524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보안체계 확립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AR,VR,3D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6797034" y="20540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797034" y="366393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797034" y="52737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8568" y="3873967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만나지 않고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확인부터 계약까지 논스톱으로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짧은 설명을 넣어주세요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18568" y="561076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5871" y="38739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5871" y="557044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pic>
        <p:nvPicPr>
          <p:cNvPr id="1025" name="Picture 1" descr="https://search.pstatic.net/common/?src=http%3A%2F%2Fblogfiles.naver.net%2FMjAyMDAzMDRfODYg%2FMDAxNTgzMzI5Njg0Mjkz.qkIGQnpT9ngCryspeW6DOaOjy5_zJ1XSMp77b8oorhYg.-7RL-pk9Cdnru5NAKuby0dHUOg-9U0pP4A7htZyoBsIg.JPEG.hopeful7kick%2F%25BA%25A5%25C3%25B3%25B1%25E2%25BE%25F7%25C8%25AE%25C0%25CE%25BC%25AD_%25B1%25E2%25BC%25FA%25BA%25B8%25C1%25F5%25B1%25E2%25B1%25DD.jpg&amp;type=sc960_8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82" y="3071091"/>
            <a:ext cx="2084994" cy="29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8665" y="3789040"/>
            <a:ext cx="144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16557</TotalTime>
  <Words>2598</Words>
  <Application>Microsoft Office PowerPoint</Application>
  <PresentationFormat>와이드스크린</PresentationFormat>
  <Paragraphs>823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Gidole</vt:lpstr>
      <vt:lpstr>Wingdings</vt:lpstr>
      <vt:lpstr>Arial</vt:lpstr>
      <vt:lpstr>맑은 고딕</vt:lpstr>
      <vt:lpstr>Poppins Medium</vt:lpstr>
      <vt:lpstr>굴림체</vt:lpstr>
      <vt:lpstr>나눔바른고딕</vt:lpstr>
      <vt:lpstr>나눔스퀘어_ac ExtraBold</vt:lpstr>
      <vt:lpstr>MankSans</vt:lpstr>
      <vt:lpstr>-apple-system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Attract Investment Plan</vt:lpstr>
      <vt:lpstr>Attract Investment Plan</vt:lpstr>
      <vt:lpstr>Attract Investment Plan</vt:lpstr>
      <vt:lpstr>Attract Investment Plan</vt:lpstr>
      <vt:lpstr>Marketing Plan</vt:lpstr>
      <vt:lpstr>Marketing Plan</vt:lpstr>
      <vt:lpstr>Marketing Plan</vt:lpstr>
      <vt:lpstr>Marketing Plan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209</cp:revision>
  <dcterms:created xsi:type="dcterms:W3CDTF">2010-02-01T08:03:16Z</dcterms:created>
  <dcterms:modified xsi:type="dcterms:W3CDTF">2021-01-15T06:55:18Z</dcterms:modified>
  <cp:category>www.docstemplates.com</cp:category>
</cp:coreProperties>
</file>